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8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14" autoAdjust="0"/>
  </p:normalViewPr>
  <p:slideViewPr>
    <p:cSldViewPr snapToGrid="0">
      <p:cViewPr varScale="1">
        <p:scale>
          <a:sx n="75" d="100"/>
          <a:sy n="75" d="100"/>
        </p:scale>
        <p:origin x="31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EBF413DF-C77C-4212-899C-5DA7B2F21A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67C0B9A-4A44-4053-A3FA-438AE25727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51C40-F486-4F45-93FB-2C1C1A7C7874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CD05000-19A1-4FAC-9BB0-65ACB38CC3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C046A11-49B2-4DED-8853-C0B6B1059C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D332D-ACA8-44EA-8543-F5059FB075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2203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4F85E-9723-47EA-BE61-9288A8F579BF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F6F98-1E51-48F6-AD79-8D8643E1A5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22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1F6F98-1E51-48F6-AD79-8D8643E1A5DD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0242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1F6F98-1E51-48F6-AD79-8D8643E1A5D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62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13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38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278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59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577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3484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0637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867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35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597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51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D54E8-BA25-480E-85B5-A5399A34A4C7}" type="datetimeFigureOut">
              <a:rPr lang="ko-KR" altLang="en-US" smtClean="0"/>
              <a:t>2025-11-28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EFEEA-A800-49A7-9AB3-A64838F5874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4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8E7A45AD-3187-47FE-888A-CC40CEFABE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5623037"/>
            <a:ext cx="5689600" cy="3686028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DCFE1ACF-D4D6-4C66-A7FB-8A52338623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0573"/>
            <a:ext cx="6096000" cy="31154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5C60B0-9134-4A06-936D-FAAF5FCDD4FC}"/>
              </a:ext>
            </a:extLst>
          </p:cNvPr>
          <p:cNvSpPr txBox="1"/>
          <p:nvPr/>
        </p:nvSpPr>
        <p:spPr>
          <a:xfrm>
            <a:off x="1434306" y="413110"/>
            <a:ext cx="3989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온라인 첨삭 가이드</a:t>
            </a:r>
            <a:r>
              <a:rPr lang="en-US" altLang="ko-KR" sz="2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(PC)</a:t>
            </a:r>
            <a:endParaRPr lang="ko-KR" altLang="en-US" sz="2800" dirty="0"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E3C34CFB-F73F-461D-893E-13387F97E0C5}"/>
              </a:ext>
            </a:extLst>
          </p:cNvPr>
          <p:cNvSpPr/>
          <p:nvPr/>
        </p:nvSpPr>
        <p:spPr>
          <a:xfrm>
            <a:off x="406400" y="1143000"/>
            <a:ext cx="50800" cy="285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06D106-1E11-4EC4-83E6-43CD9377FF23}"/>
              </a:ext>
            </a:extLst>
          </p:cNvPr>
          <p:cNvSpPr txBox="1"/>
          <p:nvPr/>
        </p:nvSpPr>
        <p:spPr>
          <a:xfrm>
            <a:off x="457200" y="1092200"/>
            <a:ext cx="5740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1. 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홈페이지 내강의</a:t>
            </a:r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(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마이페이지</a:t>
            </a:r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)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 접속 후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2371BF1-D67A-46FA-997B-DAD68BE44051}"/>
              </a:ext>
            </a:extLst>
          </p:cNvPr>
          <p:cNvSpPr/>
          <p:nvPr/>
        </p:nvSpPr>
        <p:spPr>
          <a:xfrm>
            <a:off x="806450" y="3454401"/>
            <a:ext cx="425450" cy="1524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218864C4-FD15-4660-AB24-9A60A8C7A6B5}"/>
              </a:ext>
            </a:extLst>
          </p:cNvPr>
          <p:cNvSpPr/>
          <p:nvPr/>
        </p:nvSpPr>
        <p:spPr>
          <a:xfrm>
            <a:off x="4406900" y="8915400"/>
            <a:ext cx="457200" cy="2032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C91190-0C41-4EB5-B278-FA64B11EB604}"/>
              </a:ext>
            </a:extLst>
          </p:cNvPr>
          <p:cNvSpPr txBox="1"/>
          <p:nvPr/>
        </p:nvSpPr>
        <p:spPr>
          <a:xfrm>
            <a:off x="422275" y="3357197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634D76-3363-4339-B021-53D1F60B2298}"/>
              </a:ext>
            </a:extLst>
          </p:cNvPr>
          <p:cNvSpPr txBox="1"/>
          <p:nvPr/>
        </p:nvSpPr>
        <p:spPr>
          <a:xfrm>
            <a:off x="3981450" y="8813800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1DACE263-631E-4119-922A-68CEA729558A}"/>
              </a:ext>
            </a:extLst>
          </p:cNvPr>
          <p:cNvSpPr/>
          <p:nvPr/>
        </p:nvSpPr>
        <p:spPr>
          <a:xfrm>
            <a:off x="355600" y="5337287"/>
            <a:ext cx="50800" cy="285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6A2FF3-1DB2-45CD-97C2-D39D9C43E0AE}"/>
              </a:ext>
            </a:extLst>
          </p:cNvPr>
          <p:cNvSpPr txBox="1"/>
          <p:nvPr/>
        </p:nvSpPr>
        <p:spPr>
          <a:xfrm>
            <a:off x="457200" y="5345511"/>
            <a:ext cx="5740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2. 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온라인첨삭 으로 이동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3BD154-154A-4E8A-B556-7E86846B4E00}"/>
              </a:ext>
            </a:extLst>
          </p:cNvPr>
          <p:cNvSpPr txBox="1"/>
          <p:nvPr/>
        </p:nvSpPr>
        <p:spPr>
          <a:xfrm>
            <a:off x="635000" y="4611308"/>
            <a:ext cx="58293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①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동영상 강의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E13922-9465-41A7-90CF-AFA70B6B816C}"/>
              </a:ext>
            </a:extLst>
          </p:cNvPr>
          <p:cNvSpPr txBox="1"/>
          <p:nvPr/>
        </p:nvSpPr>
        <p:spPr>
          <a:xfrm>
            <a:off x="692150" y="9274470"/>
            <a:ext cx="58293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②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온라인 첨삭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</a:t>
            </a:r>
          </a:p>
        </p:txBody>
      </p:sp>
    </p:spTree>
    <p:extLst>
      <p:ext uri="{BB962C8B-B14F-4D97-AF65-F5344CB8AC3E}">
        <p14:creationId xmlns:p14="http://schemas.microsoft.com/office/powerpoint/2010/main" val="282760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348E571-0DCF-4FB7-B3EE-4033685EB1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6646927"/>
            <a:ext cx="5843346" cy="2345288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DB8619E3-A807-4ED5-BC34-7B7BCC5475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3785"/>
            <a:ext cx="6858000" cy="3483085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E3C34CFB-F73F-461D-893E-13387F97E0C5}"/>
              </a:ext>
            </a:extLst>
          </p:cNvPr>
          <p:cNvSpPr/>
          <p:nvPr/>
        </p:nvSpPr>
        <p:spPr>
          <a:xfrm>
            <a:off x="406400" y="558800"/>
            <a:ext cx="50800" cy="285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06D106-1E11-4EC4-83E6-43CD9377FF23}"/>
              </a:ext>
            </a:extLst>
          </p:cNvPr>
          <p:cNvSpPr txBox="1"/>
          <p:nvPr/>
        </p:nvSpPr>
        <p:spPr>
          <a:xfrm>
            <a:off x="457200" y="508000"/>
            <a:ext cx="5740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3. 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다운로드 및 제출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2371BF1-D67A-46FA-997B-DAD68BE44051}"/>
              </a:ext>
            </a:extLst>
          </p:cNvPr>
          <p:cNvSpPr/>
          <p:nvPr/>
        </p:nvSpPr>
        <p:spPr>
          <a:xfrm>
            <a:off x="5054201" y="2505512"/>
            <a:ext cx="543720" cy="155787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493BC2-3273-4B84-985C-9BC6838251B8}"/>
              </a:ext>
            </a:extLst>
          </p:cNvPr>
          <p:cNvSpPr txBox="1"/>
          <p:nvPr/>
        </p:nvSpPr>
        <p:spPr>
          <a:xfrm>
            <a:off x="4893069" y="2189584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8546DF-0B2C-4920-92D1-F7E45FA7A8C0}"/>
              </a:ext>
            </a:extLst>
          </p:cNvPr>
          <p:cNvSpPr txBox="1"/>
          <p:nvPr/>
        </p:nvSpPr>
        <p:spPr>
          <a:xfrm>
            <a:off x="5492549" y="2188667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3EE642-C681-4518-9A69-FD1BE379FECC}"/>
              </a:ext>
            </a:extLst>
          </p:cNvPr>
          <p:cNvSpPr txBox="1"/>
          <p:nvPr/>
        </p:nvSpPr>
        <p:spPr>
          <a:xfrm>
            <a:off x="6051153" y="2188667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06F9F6-2DF9-4DFE-A0EA-1E9A1A6430AC}"/>
              </a:ext>
            </a:extLst>
          </p:cNvPr>
          <p:cNvSpPr txBox="1"/>
          <p:nvPr/>
        </p:nvSpPr>
        <p:spPr>
          <a:xfrm>
            <a:off x="692150" y="4354047"/>
            <a:ext cx="5829300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③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답안지 다운로드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답안 작성 양식을 다운받을 수 있음</a:t>
            </a:r>
            <a:endParaRPr lang="en-US" altLang="ko-KR" sz="1200" dirty="0">
              <a:solidFill>
                <a:srgbClr val="FF0000"/>
              </a:solidFill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 ※ </a:t>
            </a:r>
            <a:r>
              <a:rPr lang="ko-KR" altLang="en-US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단</a:t>
            </a:r>
            <a:r>
              <a:rPr lang="en-US" altLang="ko-KR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, </a:t>
            </a:r>
            <a:r>
              <a:rPr lang="ko-KR" altLang="en-US" sz="1200" dirty="0" err="1">
                <a:latin typeface="나눔고딕OTF" panose="020D0604000000000000" pitchFamily="34" charset="-127"/>
                <a:ea typeface="나눔고딕OTF" panose="020D0604000000000000" pitchFamily="34" charset="-127"/>
              </a:rPr>
              <a:t>강사님별</a:t>
            </a:r>
            <a:r>
              <a:rPr lang="ko-KR" altLang="en-US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 제공해주시는 양식이 있다면 해당 양식이 우선됨</a:t>
            </a:r>
            <a:endParaRPr lang="en-US" altLang="ko-KR" sz="1200" dirty="0"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④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문제 다운로드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해당 </a:t>
            </a:r>
            <a:r>
              <a:rPr lang="ko-KR" altLang="en-US" sz="1200" dirty="0" err="1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회차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 모의고사 문제를 다운받을 수 있음</a:t>
            </a:r>
            <a:endParaRPr lang="en-US" altLang="ko-KR" sz="1200" dirty="0">
              <a:solidFill>
                <a:srgbClr val="FF0000"/>
              </a:solidFill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⑤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답안제출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–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작성한 모의고사 답안을 제출함</a:t>
            </a:r>
            <a:endParaRPr lang="en-US" altLang="ko-KR" sz="1200" dirty="0">
              <a:solidFill>
                <a:srgbClr val="FF0000"/>
              </a:solidFill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 </a:t>
            </a:r>
            <a:r>
              <a:rPr lang="ko-KR" altLang="en-US" sz="1200" b="1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★ </a:t>
            </a:r>
            <a:r>
              <a:rPr lang="en-US" altLang="ko-KR" sz="1200" b="1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&lt;</a:t>
            </a:r>
            <a:r>
              <a:rPr lang="ko-KR" altLang="en-US" sz="1200" b="1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주의</a:t>
            </a:r>
            <a:r>
              <a:rPr lang="en-US" altLang="ko-KR" sz="1200" b="1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&gt; </a:t>
            </a:r>
            <a:r>
              <a:rPr lang="ko-KR" altLang="en-US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한 번 제출하면 다시 제출 할 수 없습니다</a:t>
            </a:r>
            <a:r>
              <a:rPr lang="en-US" altLang="ko-KR" sz="1200" dirty="0">
                <a:latin typeface="나눔고딕OTF" panose="020D0604000000000000" pitchFamily="34" charset="-127"/>
                <a:ea typeface="나눔고딕OTF" panose="020D0604000000000000" pitchFamily="34" charset="-127"/>
              </a:rPr>
              <a:t>.</a:t>
            </a:r>
            <a:endParaRPr lang="ko-KR" altLang="en-US" sz="1200" dirty="0"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31E023B-39BB-4147-9B4D-DAD9BD4185FF}"/>
              </a:ext>
            </a:extLst>
          </p:cNvPr>
          <p:cNvSpPr/>
          <p:nvPr/>
        </p:nvSpPr>
        <p:spPr>
          <a:xfrm>
            <a:off x="5666579" y="2508221"/>
            <a:ext cx="425450" cy="15307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FFE17A1B-23ED-429A-AE46-6E5795EE3022}"/>
              </a:ext>
            </a:extLst>
          </p:cNvPr>
          <p:cNvSpPr/>
          <p:nvPr/>
        </p:nvSpPr>
        <p:spPr>
          <a:xfrm>
            <a:off x="6172200" y="2508221"/>
            <a:ext cx="304403" cy="15307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B41B6F9C-F5E9-4505-95AE-C70EEBD2B413}"/>
              </a:ext>
            </a:extLst>
          </p:cNvPr>
          <p:cNvSpPr/>
          <p:nvPr/>
        </p:nvSpPr>
        <p:spPr>
          <a:xfrm>
            <a:off x="406400" y="6079850"/>
            <a:ext cx="50800" cy="285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BDF629-CD6B-42F0-9E8A-5A467C37B541}"/>
              </a:ext>
            </a:extLst>
          </p:cNvPr>
          <p:cNvSpPr txBox="1"/>
          <p:nvPr/>
        </p:nvSpPr>
        <p:spPr>
          <a:xfrm>
            <a:off x="457200" y="6089618"/>
            <a:ext cx="57404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4. </a:t>
            </a:r>
            <a:r>
              <a:rPr lang="ko-KR" altLang="en-US" sz="1500" dirty="0">
                <a:latin typeface="나눔고딕OTF ExtraBold" panose="020D0904000000000000" pitchFamily="34" charset="-127"/>
                <a:ea typeface="나눔고딕OTF ExtraBold" panose="020D0904000000000000" pitchFamily="34" charset="-127"/>
              </a:rPr>
              <a:t>첨삭완료 답안지 다운로드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206007-8E90-44E8-A7A0-905A9F9B62EC}"/>
              </a:ext>
            </a:extLst>
          </p:cNvPr>
          <p:cNvSpPr txBox="1"/>
          <p:nvPr/>
        </p:nvSpPr>
        <p:spPr>
          <a:xfrm>
            <a:off x="1527172" y="7937214"/>
            <a:ext cx="42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⑥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5ABBE2-B641-4B58-AC5E-5256F08AE002}"/>
              </a:ext>
            </a:extLst>
          </p:cNvPr>
          <p:cNvSpPr txBox="1"/>
          <p:nvPr/>
        </p:nvSpPr>
        <p:spPr>
          <a:xfrm>
            <a:off x="692150" y="8934248"/>
            <a:ext cx="58293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⑥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‘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첨삭완료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’ 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클릭 </a:t>
            </a:r>
            <a:r>
              <a:rPr lang="en-US" altLang="ko-KR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– </a:t>
            </a:r>
            <a:r>
              <a:rPr lang="ko-KR" altLang="en-US" sz="1200" dirty="0" err="1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첨삭완료된</a:t>
            </a:r>
            <a:r>
              <a:rPr lang="ko-KR" altLang="en-US" sz="1200" dirty="0">
                <a:solidFill>
                  <a:srgbClr val="FF0000"/>
                </a:solidFill>
                <a:latin typeface="나눔고딕OTF" panose="020D0604000000000000" pitchFamily="34" charset="-127"/>
                <a:ea typeface="나눔고딕OTF" panose="020D0604000000000000" pitchFamily="34" charset="-127"/>
              </a:rPr>
              <a:t> 답안지를 다운받을 수 있음</a:t>
            </a:r>
            <a:endParaRPr lang="ko-KR" altLang="en-US" sz="1200" dirty="0">
              <a:latin typeface="나눔고딕OTF" panose="020D0604000000000000" pitchFamily="34" charset="-127"/>
              <a:ea typeface="나눔고딕OTF" panose="020D0604000000000000" pitchFamily="34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45CFCB4-909C-4CA8-A5CA-37392A71DE9A}"/>
              </a:ext>
            </a:extLst>
          </p:cNvPr>
          <p:cNvSpPr/>
          <p:nvPr/>
        </p:nvSpPr>
        <p:spPr>
          <a:xfrm>
            <a:off x="1648219" y="7837132"/>
            <a:ext cx="304403" cy="15307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6669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</TotalTime>
  <Words>123</Words>
  <Application>Microsoft Office PowerPoint</Application>
  <PresentationFormat>A4 용지(210x297mm)</PresentationFormat>
  <Paragraphs>21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0" baseType="lpstr">
      <vt:lpstr>G마켓 산스 Bold</vt:lpstr>
      <vt:lpstr>나눔고딕OTF</vt:lpstr>
      <vt:lpstr>나눔고딕OTF ExtraBold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Edit</dc:creator>
  <cp:lastModifiedBy>박화란</cp:lastModifiedBy>
  <cp:revision>15</cp:revision>
  <dcterms:created xsi:type="dcterms:W3CDTF">2025-06-09T06:36:13Z</dcterms:created>
  <dcterms:modified xsi:type="dcterms:W3CDTF">2025-11-28T07:08:32Z</dcterms:modified>
</cp:coreProperties>
</file>