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14" autoAdjust="0"/>
  </p:normalViewPr>
  <p:slideViewPr>
    <p:cSldViewPr snapToGrid="0">
      <p:cViewPr varScale="1">
        <p:scale>
          <a:sx n="75" d="100"/>
          <a:sy n="75" d="100"/>
        </p:scale>
        <p:origin x="31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EBF413DF-C77C-4212-899C-5DA7B2F21A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67C0B9A-4A44-4053-A3FA-438AE25727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51C40-F486-4F45-93FB-2C1C1A7C7874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CD05000-19A1-4FAC-9BB0-65ACB38CC3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046A11-49B2-4DED-8853-C0B6B1059C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D332D-ACA8-44EA-8543-F5059FB075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203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4F85E-9723-47EA-BE61-9288A8F579BF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F6F98-1E51-48F6-AD79-8D8643E1A5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22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F6F98-1E51-48F6-AD79-8D8643E1A5D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5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F6F98-1E51-48F6-AD79-8D8643E1A5D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62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13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38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78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9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7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348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63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67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35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97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51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54E8-BA25-480E-85B5-A5399A34A4C7}" type="datetimeFigureOut">
              <a:rPr lang="ko-KR" altLang="en-US" smtClean="0"/>
              <a:t>2025-11-25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>
            <a:extLst>
              <a:ext uri="{FF2B5EF4-FFF2-40B4-BE49-F238E27FC236}">
                <a16:creationId xmlns:a16="http://schemas.microsoft.com/office/drawing/2014/main" id="{5EC46E66-51E0-4194-BE00-6F1471C26A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346" y="2431701"/>
            <a:ext cx="2414657" cy="474658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B88C8DD4-D1B1-4ABC-A235-5C807D1379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52" y="1712845"/>
            <a:ext cx="2276495" cy="44749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5C60B0-9134-4A06-936D-FAAF5FCDD4FC}"/>
              </a:ext>
            </a:extLst>
          </p:cNvPr>
          <p:cNvSpPr txBox="1"/>
          <p:nvPr/>
        </p:nvSpPr>
        <p:spPr>
          <a:xfrm>
            <a:off x="1133078" y="375003"/>
            <a:ext cx="459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온라인 첨삭 </a:t>
            </a:r>
            <a:r>
              <a:rPr lang="ko-KR" altLang="en-US" sz="280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가이드</a:t>
            </a:r>
            <a:r>
              <a:rPr lang="en-US" altLang="ko-KR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모바일</a:t>
            </a:r>
            <a:r>
              <a:rPr lang="en-US" altLang="ko-KR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</a:t>
            </a:r>
            <a:endParaRPr lang="ko-KR" altLang="en-US" sz="2800" dirty="0"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3C34CFB-F73F-461D-893E-13387F97E0C5}"/>
              </a:ext>
            </a:extLst>
          </p:cNvPr>
          <p:cNvSpPr/>
          <p:nvPr/>
        </p:nvSpPr>
        <p:spPr>
          <a:xfrm>
            <a:off x="406400" y="1270000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06D106-1E11-4EC4-83E6-43CD9377FF23}"/>
              </a:ext>
            </a:extLst>
          </p:cNvPr>
          <p:cNvSpPr txBox="1"/>
          <p:nvPr/>
        </p:nvSpPr>
        <p:spPr>
          <a:xfrm>
            <a:off x="457200" y="1219200"/>
            <a:ext cx="3403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1.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홈페이지 내강의</a:t>
            </a:r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(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마이페이지</a:t>
            </a:r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)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 접속 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2371BF1-D67A-46FA-997B-DAD68BE44051}"/>
              </a:ext>
            </a:extLst>
          </p:cNvPr>
          <p:cNvSpPr/>
          <p:nvPr/>
        </p:nvSpPr>
        <p:spPr>
          <a:xfrm>
            <a:off x="577850" y="4350672"/>
            <a:ext cx="527050" cy="27212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C91190-0C41-4EB5-B278-FA64B11EB604}"/>
              </a:ext>
            </a:extLst>
          </p:cNvPr>
          <p:cNvSpPr txBox="1"/>
          <p:nvPr/>
        </p:nvSpPr>
        <p:spPr>
          <a:xfrm>
            <a:off x="193675" y="4253467"/>
            <a:ext cx="52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3BD154-154A-4E8A-B556-7E86846B4E00}"/>
              </a:ext>
            </a:extLst>
          </p:cNvPr>
          <p:cNvSpPr txBox="1"/>
          <p:nvPr/>
        </p:nvSpPr>
        <p:spPr>
          <a:xfrm>
            <a:off x="538152" y="6222391"/>
            <a:ext cx="258604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①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동영상 강의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B5E24B-CA99-4E38-BEB4-A20B253E983A}"/>
              </a:ext>
            </a:extLst>
          </p:cNvPr>
          <p:cNvSpPr txBox="1"/>
          <p:nvPr/>
        </p:nvSpPr>
        <p:spPr>
          <a:xfrm>
            <a:off x="4043355" y="1876042"/>
            <a:ext cx="2552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2.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온라인첨삭 으로 이동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20B1869-8BDC-432A-A402-92DEC15F3AED}"/>
              </a:ext>
            </a:extLst>
          </p:cNvPr>
          <p:cNvSpPr/>
          <p:nvPr/>
        </p:nvSpPr>
        <p:spPr>
          <a:xfrm>
            <a:off x="4017955" y="1852749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D55C762-8AB2-4B14-95B2-F84B8283A49E}"/>
              </a:ext>
            </a:extLst>
          </p:cNvPr>
          <p:cNvSpPr/>
          <p:nvPr/>
        </p:nvSpPr>
        <p:spPr>
          <a:xfrm>
            <a:off x="4364796" y="6222391"/>
            <a:ext cx="527050" cy="27212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740A6B-3CE9-4E65-9800-D352B6C92359}"/>
              </a:ext>
            </a:extLst>
          </p:cNvPr>
          <p:cNvSpPr txBox="1"/>
          <p:nvPr/>
        </p:nvSpPr>
        <p:spPr>
          <a:xfrm>
            <a:off x="3733802" y="6187843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3D3C9B-3BE5-4FF1-8635-93A24016FFA2}"/>
              </a:ext>
            </a:extLst>
          </p:cNvPr>
          <p:cNvSpPr txBox="1"/>
          <p:nvPr/>
        </p:nvSpPr>
        <p:spPr>
          <a:xfrm>
            <a:off x="3733802" y="7347049"/>
            <a:ext cx="196215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②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온라인 첨삭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</a:t>
            </a:r>
          </a:p>
        </p:txBody>
      </p:sp>
    </p:spTree>
    <p:extLst>
      <p:ext uri="{BB962C8B-B14F-4D97-AF65-F5344CB8AC3E}">
        <p14:creationId xmlns:p14="http://schemas.microsoft.com/office/powerpoint/2010/main" val="4218099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338A8EE-311B-4670-AD6C-EC9E4B1AE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97" y="1397000"/>
            <a:ext cx="2825951" cy="555508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3C34CFB-F73F-461D-893E-13387F97E0C5}"/>
              </a:ext>
            </a:extLst>
          </p:cNvPr>
          <p:cNvSpPr/>
          <p:nvPr/>
        </p:nvSpPr>
        <p:spPr>
          <a:xfrm>
            <a:off x="406400" y="558800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06D106-1E11-4EC4-83E6-43CD9377FF23}"/>
              </a:ext>
            </a:extLst>
          </p:cNvPr>
          <p:cNvSpPr txBox="1"/>
          <p:nvPr/>
        </p:nvSpPr>
        <p:spPr>
          <a:xfrm>
            <a:off x="457200" y="508000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3.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다운로드 및 제출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2371BF1-D67A-46FA-997B-DAD68BE44051}"/>
              </a:ext>
            </a:extLst>
          </p:cNvPr>
          <p:cNvSpPr/>
          <p:nvPr/>
        </p:nvSpPr>
        <p:spPr>
          <a:xfrm>
            <a:off x="1522512" y="4953000"/>
            <a:ext cx="572988" cy="2667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493BC2-3273-4B84-985C-9BC6838251B8}"/>
              </a:ext>
            </a:extLst>
          </p:cNvPr>
          <p:cNvSpPr txBox="1"/>
          <p:nvPr/>
        </p:nvSpPr>
        <p:spPr>
          <a:xfrm>
            <a:off x="1176639" y="4889198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8546DF-0B2C-4920-92D1-F7E45FA7A8C0}"/>
              </a:ext>
            </a:extLst>
          </p:cNvPr>
          <p:cNvSpPr txBox="1"/>
          <p:nvPr/>
        </p:nvSpPr>
        <p:spPr>
          <a:xfrm>
            <a:off x="1176639" y="5250707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EE642-C681-4518-9A69-FD1BE379FECC}"/>
              </a:ext>
            </a:extLst>
          </p:cNvPr>
          <p:cNvSpPr txBox="1"/>
          <p:nvPr/>
        </p:nvSpPr>
        <p:spPr>
          <a:xfrm>
            <a:off x="1173972" y="5577003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06F9F6-2DF9-4DFE-A0EA-1E9A1A6430AC}"/>
              </a:ext>
            </a:extLst>
          </p:cNvPr>
          <p:cNvSpPr txBox="1"/>
          <p:nvPr/>
        </p:nvSpPr>
        <p:spPr>
          <a:xfrm>
            <a:off x="457200" y="7709771"/>
            <a:ext cx="582930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③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답안지 다운로드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 작성 양식을 다운받을 수 있음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 ※ 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단</a:t>
            </a: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, </a:t>
            </a:r>
            <a:r>
              <a:rPr lang="ko-KR" altLang="en-US" sz="1200" dirty="0" err="1">
                <a:latin typeface="나눔고딕OTF" panose="020D0604000000000000" pitchFamily="34" charset="-127"/>
                <a:ea typeface="나눔고딕OTF" panose="020D0604000000000000" pitchFamily="34" charset="-127"/>
              </a:rPr>
              <a:t>강사님별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 제공해주시는 양식이 있다면 해당 양식이 우선됨</a:t>
            </a:r>
            <a:endParaRPr lang="en-US" altLang="ko-KR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④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문제 다운로드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해당 </a:t>
            </a:r>
            <a:r>
              <a:rPr lang="ko-KR" altLang="en-US" sz="1200" dirty="0" err="1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회차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모의고사 문제를 다운받을 수 있음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⑤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답안제출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작성한 모의고사 답안을 제출함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</a:t>
            </a:r>
            <a:r>
              <a:rPr lang="ko-KR" altLang="en-US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★ </a:t>
            </a:r>
            <a:r>
              <a:rPr lang="en-US" altLang="ko-KR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&lt;</a:t>
            </a:r>
            <a:r>
              <a:rPr lang="ko-KR" altLang="en-US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주의</a:t>
            </a:r>
            <a:r>
              <a:rPr lang="en-US" altLang="ko-KR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&gt;</a:t>
            </a: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 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한 번 제출하면 다시 제출 할 수 없습니다</a:t>
            </a: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.</a:t>
            </a:r>
            <a:endParaRPr lang="ko-KR" altLang="en-US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31E023B-39BB-4147-9B4D-DAD9BD4185FF}"/>
              </a:ext>
            </a:extLst>
          </p:cNvPr>
          <p:cNvSpPr/>
          <p:nvPr/>
        </p:nvSpPr>
        <p:spPr>
          <a:xfrm>
            <a:off x="1537194" y="5361330"/>
            <a:ext cx="558306" cy="17587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FE17A1B-23ED-429A-AE46-6E5795EE3022}"/>
              </a:ext>
            </a:extLst>
          </p:cNvPr>
          <p:cNvSpPr/>
          <p:nvPr/>
        </p:nvSpPr>
        <p:spPr>
          <a:xfrm>
            <a:off x="1537194" y="5702754"/>
            <a:ext cx="558306" cy="17587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A275E67-F5B5-4205-9B88-1230B2E3A2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834" y="1397000"/>
            <a:ext cx="2545766" cy="5004316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8499D78E-6CB6-4628-85D9-84806C97FB63}"/>
              </a:ext>
            </a:extLst>
          </p:cNvPr>
          <p:cNvSpPr/>
          <p:nvPr/>
        </p:nvSpPr>
        <p:spPr>
          <a:xfrm>
            <a:off x="3429000" y="539438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C5A2BA-DF51-47F7-92E4-2021D465FEC0}"/>
              </a:ext>
            </a:extLst>
          </p:cNvPr>
          <p:cNvSpPr txBox="1"/>
          <p:nvPr/>
        </p:nvSpPr>
        <p:spPr>
          <a:xfrm>
            <a:off x="3479800" y="549206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4.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첨삭완료 답안지 다운로드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02A0AD-4DCA-405D-B71B-8B1D0ADC0C8A}"/>
              </a:ext>
            </a:extLst>
          </p:cNvPr>
          <p:cNvSpPr txBox="1"/>
          <p:nvPr/>
        </p:nvSpPr>
        <p:spPr>
          <a:xfrm>
            <a:off x="3479800" y="6778962"/>
            <a:ext cx="582930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⑥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첨삭완료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 err="1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첨삭완료된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답안지를 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   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다운받을 수 있음</a:t>
            </a:r>
            <a:endParaRPr lang="ko-KR" altLang="en-US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46B925-9B31-4B32-84C6-CF6884FB99CE}"/>
              </a:ext>
            </a:extLst>
          </p:cNvPr>
          <p:cNvSpPr txBox="1"/>
          <p:nvPr/>
        </p:nvSpPr>
        <p:spPr>
          <a:xfrm>
            <a:off x="3429000" y="3286242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7AFC06A7-FD4D-47C1-AB12-263CF7B871C0}"/>
              </a:ext>
            </a:extLst>
          </p:cNvPr>
          <p:cNvSpPr/>
          <p:nvPr/>
        </p:nvSpPr>
        <p:spPr>
          <a:xfrm>
            <a:off x="3771701" y="3378201"/>
            <a:ext cx="425450" cy="1651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669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4821</TotalTime>
  <Words>124</Words>
  <Application>Microsoft Office PowerPoint</Application>
  <PresentationFormat>A4 용지(210x297mm)</PresentationFormat>
  <Paragraphs>22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G마켓 산스 Bold</vt:lpstr>
      <vt:lpstr>나눔고딕OTF</vt:lpstr>
      <vt:lpstr>나눔고딕OTF ExtraBold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Edit</dc:creator>
  <cp:lastModifiedBy>박화란</cp:lastModifiedBy>
  <cp:revision>13</cp:revision>
  <dcterms:created xsi:type="dcterms:W3CDTF">2025-06-09T06:36:13Z</dcterms:created>
  <dcterms:modified xsi:type="dcterms:W3CDTF">2025-11-28T07:29:32Z</dcterms:modified>
</cp:coreProperties>
</file>